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0" autoAdjust="0"/>
    <p:restoredTop sz="94639" autoAdjust="0"/>
  </p:normalViewPr>
  <p:slideViewPr>
    <p:cSldViewPr>
      <p:cViewPr varScale="1">
        <p:scale>
          <a:sx n="107" d="100"/>
          <a:sy n="107" d="100"/>
        </p:scale>
        <p:origin x="60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25/04/2016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781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25/04/2016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86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25/04/2016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89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25/04/2016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62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25/04/2016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150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25/04/2016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16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25/04/2016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55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25/04/2016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223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25/04/2016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30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25/04/2016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96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89A1-735A-43AF-95BA-0E0AA591CA03}" type="datetimeFigureOut">
              <a:rPr lang="en-GB" smtClean="0"/>
              <a:pPr/>
              <a:t>25/04/2016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233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589A1-735A-43AF-95BA-0E0AA591CA03}" type="datetimeFigureOut">
              <a:rPr lang="en-GB" smtClean="0"/>
              <a:pPr/>
              <a:t>25/04/2016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6E4F-1855-4FEA-B7CA-667AE38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39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1026" name="Picture 2" descr="Z:\# Action Folder!\PDF &amp; Preview\PNG\sunflow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160002"/>
            <a:ext cx="3456384" cy="4697998"/>
          </a:xfrm>
          <a:prstGeom prst="rect">
            <a:avLst/>
          </a:prstGeom>
          <a:noFill/>
        </p:spPr>
      </p:pic>
      <p:pic>
        <p:nvPicPr>
          <p:cNvPr id="1027" name="Picture 3" descr="Z:\# Action Folder!\Text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48680"/>
            <a:ext cx="7763512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71600" y="1556792"/>
            <a:ext cx="7128792" cy="49685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2051" name="Picture 3" descr="Z:\# Action Folder!\Text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92696"/>
            <a:ext cx="8376441" cy="360040"/>
          </a:xfrm>
          <a:prstGeom prst="rect">
            <a:avLst/>
          </a:prstGeom>
          <a:noFill/>
        </p:spPr>
      </p:pic>
      <p:pic>
        <p:nvPicPr>
          <p:cNvPr id="2052" name="Picture 4" descr="Z:\# Action Folder!\PDF &amp; Preview\PNG\sunflower-se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988840"/>
            <a:ext cx="3174504" cy="42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71600" y="1556792"/>
            <a:ext cx="7128792" cy="49685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3074" name="Picture 2" descr="Z:\# Action Folder!\PDF &amp; Preview\PNG\sunflower-plan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670836"/>
            <a:ext cx="2448272" cy="4710492"/>
          </a:xfrm>
          <a:prstGeom prst="rect">
            <a:avLst/>
          </a:prstGeom>
          <a:noFill/>
        </p:spPr>
      </p:pic>
      <p:pic>
        <p:nvPicPr>
          <p:cNvPr id="3075" name="Picture 3" descr="Z:\# Action Folder!\Text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4664"/>
            <a:ext cx="7935882" cy="360040"/>
          </a:xfrm>
          <a:prstGeom prst="rect">
            <a:avLst/>
          </a:prstGeom>
          <a:noFill/>
        </p:spPr>
      </p:pic>
      <p:pic>
        <p:nvPicPr>
          <p:cNvPr id="3076" name="Picture 4" descr="Z:\# Action Folder!\Text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60449" y="908720"/>
            <a:ext cx="5231831" cy="360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71600" y="1556792"/>
            <a:ext cx="7128792" cy="49685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4098" name="Picture 2" descr="Z:\# Action Folder!\PDF &amp; Preview\PNG\sunflower-with-open-flower-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642688"/>
            <a:ext cx="1772989" cy="4810648"/>
          </a:xfrm>
          <a:prstGeom prst="rect">
            <a:avLst/>
          </a:prstGeom>
          <a:noFill/>
        </p:spPr>
      </p:pic>
      <p:pic>
        <p:nvPicPr>
          <p:cNvPr id="4100" name="Picture 4" descr="Z:\# Action Folder!\Text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083" y="332656"/>
            <a:ext cx="8935413" cy="760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71600" y="1484784"/>
            <a:ext cx="7128792" cy="49685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5122" name="Picture 2" descr="Z:\# Action Folder!\PDF &amp; Preview\PNG\dead-sunflow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626142"/>
            <a:ext cx="2736304" cy="4755186"/>
          </a:xfrm>
          <a:prstGeom prst="rect">
            <a:avLst/>
          </a:prstGeom>
          <a:noFill/>
        </p:spPr>
      </p:pic>
      <p:pic>
        <p:nvPicPr>
          <p:cNvPr id="5123" name="Picture 3" descr="Z:\# Action Folder!\Text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79" y="188640"/>
            <a:ext cx="5415343" cy="115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3" name="Sunflower Seeds Grow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1124744"/>
            <a:ext cx="7775848" cy="437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7171" name="Picture 3" descr="Z:\# Action Folder!\PDF &amp; Preview\PNG\sunflower-with-open-flower-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852936"/>
            <a:ext cx="864096" cy="2344552"/>
          </a:xfrm>
          <a:prstGeom prst="rect">
            <a:avLst/>
          </a:prstGeom>
          <a:noFill/>
        </p:spPr>
      </p:pic>
      <p:pic>
        <p:nvPicPr>
          <p:cNvPr id="7172" name="Picture 4" descr="Z:\# Action Folder!\PDF &amp; Preview\PNG\dead-sunflow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509120"/>
            <a:ext cx="1144450" cy="1988840"/>
          </a:xfrm>
          <a:prstGeom prst="rect">
            <a:avLst/>
          </a:prstGeom>
          <a:noFill/>
        </p:spPr>
      </p:pic>
      <p:pic>
        <p:nvPicPr>
          <p:cNvPr id="7173" name="Picture 5" descr="Z:\# Action Folder!\PDF &amp; Preview\PNG\sunflower-plan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412776"/>
            <a:ext cx="1008112" cy="1939615"/>
          </a:xfrm>
          <a:prstGeom prst="rect">
            <a:avLst/>
          </a:prstGeom>
          <a:noFill/>
        </p:spPr>
      </p:pic>
      <p:pic>
        <p:nvPicPr>
          <p:cNvPr id="7174" name="Picture 6" descr="Z:\# Action Folder!\PDF &amp; Preview\PNG\sunflower-se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3068960"/>
            <a:ext cx="1331640" cy="1788953"/>
          </a:xfrm>
          <a:prstGeom prst="rect">
            <a:avLst/>
          </a:prstGeom>
          <a:noFill/>
        </p:spPr>
      </p:pic>
      <p:sp>
        <p:nvSpPr>
          <p:cNvPr id="8" name="Left Arrow 7"/>
          <p:cNvSpPr/>
          <p:nvPr/>
        </p:nvSpPr>
        <p:spPr>
          <a:xfrm rot="13863891">
            <a:off x="5212831" y="2260526"/>
            <a:ext cx="1008112" cy="648072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 Arrow 8"/>
          <p:cNvSpPr/>
          <p:nvPr/>
        </p:nvSpPr>
        <p:spPr>
          <a:xfrm rot="8610958">
            <a:off x="2677912" y="2225048"/>
            <a:ext cx="1008112" cy="648072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Left Arrow 9"/>
          <p:cNvSpPr/>
          <p:nvPr/>
        </p:nvSpPr>
        <p:spPr>
          <a:xfrm rot="2678609">
            <a:off x="2617517" y="5057863"/>
            <a:ext cx="1008112" cy="648072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eft Arrow 11"/>
          <p:cNvSpPr/>
          <p:nvPr/>
        </p:nvSpPr>
        <p:spPr>
          <a:xfrm rot="19648806">
            <a:off x="5315054" y="5096319"/>
            <a:ext cx="1008112" cy="648072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5" name="Picture 7" descr="Z:\# Action Folder!\Text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404664"/>
            <a:ext cx="4523646" cy="504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683568" y="476672"/>
            <a:ext cx="7776864" cy="59766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8194" name="Picture 2" descr="Z:\# Action Folder!\Text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6421" y="1772815"/>
            <a:ext cx="6821298" cy="693099"/>
          </a:xfrm>
          <a:prstGeom prst="rect">
            <a:avLst/>
          </a:prstGeom>
          <a:noFill/>
        </p:spPr>
      </p:pic>
      <p:pic>
        <p:nvPicPr>
          <p:cNvPr id="8196" name="Picture 4" descr="Z:\# Action Folder!\Text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6189" y="4149080"/>
            <a:ext cx="4986811" cy="305218"/>
          </a:xfrm>
          <a:prstGeom prst="rect">
            <a:avLst/>
          </a:prstGeom>
          <a:noFill/>
        </p:spPr>
      </p:pic>
      <p:pic>
        <p:nvPicPr>
          <p:cNvPr id="8197" name="Picture 5" descr="Z:\# Action Folder!\Text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6011" y="2780929"/>
            <a:ext cx="6419109" cy="982420"/>
          </a:xfrm>
          <a:prstGeom prst="rect">
            <a:avLst/>
          </a:prstGeom>
          <a:noFill/>
        </p:spPr>
      </p:pic>
      <p:pic>
        <p:nvPicPr>
          <p:cNvPr id="8199" name="Picture 7" descr="Z:\# Action Folder!\PDF &amp; Preview\PNG\sunflowe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4293096"/>
            <a:ext cx="1368152" cy="1859624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91" y="4647284"/>
            <a:ext cx="7273158" cy="39383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96"/>
          <a:stretch/>
        </p:blipFill>
        <p:spPr>
          <a:xfrm>
            <a:off x="2683421" y="648624"/>
            <a:ext cx="3501501" cy="9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ortrait with Foo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453336"/>
            <a:ext cx="1008112" cy="326255"/>
          </a:xfrm>
          <a:prstGeom prst="rect">
            <a:avLst/>
          </a:prstGeom>
        </p:spPr>
      </p:pic>
      <p:pic>
        <p:nvPicPr>
          <p:cNvPr id="13" name="Picture 12" descr="bird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836712"/>
            <a:ext cx="3645024" cy="36450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03848" y="4221088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THE END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7108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2</Words>
  <Application>Microsoft Office PowerPoint</Application>
  <PresentationFormat>On-screen Show (4:3)</PresentationFormat>
  <Paragraphs>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Twinkl</cp:lastModifiedBy>
  <cp:revision>66</cp:revision>
  <dcterms:created xsi:type="dcterms:W3CDTF">2012-11-21T10:26:22Z</dcterms:created>
  <dcterms:modified xsi:type="dcterms:W3CDTF">2016-04-25T11:35:06Z</dcterms:modified>
</cp:coreProperties>
</file>